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/>
  </p:normalViewPr>
  <p:slideViewPr>
    <p:cSldViewPr snapToGrid="0" snapToObjects="1">
      <p:cViewPr varScale="1">
        <p:scale>
          <a:sx n="74" d="100"/>
          <a:sy n="74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5855-EB3A-B446-8997-B17BF244E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D69BA-CFC7-254F-8AE4-D1E30AFA7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9BCE6-12A6-9745-842F-527CF359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8A13-D59C-EA43-BDB2-6B98AD4E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AFED2-63F8-F44F-BCDC-71FC9905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8631-8767-3146-A0FC-EEF5AED8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64E74-C214-C74C-838A-B1089F4B4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722F-C83E-F940-BEA1-6AA71C8A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EDAD-DE15-D547-9AB6-E6FAA506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546F-65FB-A84C-84F8-493693D1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604560-4BCE-BC49-BAC9-6108269BF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85F3-C8EF-8549-9A01-8411B39E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BD26-1B7E-E846-8E84-27B67676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DB58-C186-3643-BA6F-5322DF82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9D574-6D48-404B-9A6E-EB97ABD1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A4F8-0C06-9E46-80D0-8C839E93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5977-BB03-F448-889E-3BCD6B9F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EAD96-905E-4442-BA03-50A5968A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3E51-DEA5-8349-8232-417ADA4D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AC98-F795-0045-BC8E-9D2A7E14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AB2F-73D1-DF44-99B9-656FD788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53864-536E-DC4F-A5FC-0D8E7944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A1FE-ED28-084A-AFFC-A2436F25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21B3-55C4-0946-B45F-31972C63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63538-2ADB-8044-9298-5D838F68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BE00-D44A-B24B-BE25-E763ABFA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49296-78B1-6C45-BDC8-95E112964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9990A-5270-1248-A2CA-B173FA9E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64AD0-DF5C-7C4B-A113-133F7AAA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B4ECF-05FC-D84A-90B8-283164854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7AC22-4E76-6D45-994C-D6BC2978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08E1-F6E9-124E-B113-C6308100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53C1-6D27-C94C-ACBE-EC4B4E24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7FF62-07F8-DC43-B6EC-BB91B680D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B426A-A891-4B4B-A881-5DA5F5EC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63FEE-5D69-3E49-9A24-4EE76816F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93864-8D44-D74A-BDE3-58E6EC34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BB9E9-35C0-BC40-B945-CE554978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B6A09-D3B4-2A49-8F42-3FD791B9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3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00C3-9354-7946-A7D3-554B72D0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00E3E-19BD-A541-9A59-BD5A9FF3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BC345-8A0E-E94D-A33B-A596763E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31CA7-8F95-9E42-8143-FEB61011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30FEB-2754-D24D-97C7-127CF987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13C248-6ABA-094A-B99D-E57BD1C6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D6988-3898-C54B-A0AD-B142BD68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7498-84DC-2143-AE9C-72904927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63C0-0CD4-1D49-ADBA-EDAEAACD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323ED-5F26-2140-A673-F2A4D9831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6BBD2-7152-C74D-B88B-0723D1A1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44C88-784C-614A-B8C7-8386A641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EDC6A-7655-C34F-AE7B-BCA65F1C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4DA0-6CBC-AB46-8F2A-AB84E270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B0C59-83CF-7B46-8888-EA7BA669F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CAF2B-9FEC-044B-A10A-1DF69748A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B4DAF-C82A-4349-9BCD-CE00F79A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83BE8-AD50-FB4D-A8A1-5AD59A57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5CFFB-4DC4-DB49-A07E-E47CC45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A7D39-2BF0-A04E-A2B8-F85B463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509B8-A2BE-BF45-90F8-A416EF6E6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38DD2-74DD-DB4B-BB8D-B74B1CC1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1D41-3639-D54A-8087-A1ACE95B4FD7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5A45A-00F0-D34F-9FAA-CE2859D98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E699-4114-0A45-B314-B50A7664F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B2C1-FBCA-454E-879F-B8A3F7BC1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CA4CBE2-0804-D840-862C-7B5243643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C57A5816-4984-574A-8C6C-5BCB858BAF87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custGeom>
            <a:avLst/>
            <a:gdLst>
              <a:gd name="connsiteX0" fmla="*/ 11007305 w 12188952"/>
              <a:gd name="connsiteY0" fmla="*/ 1828800 h 6856718"/>
              <a:gd name="connsiteX1" fmla="*/ 9954882 w 12188952"/>
              <a:gd name="connsiteY1" fmla="*/ 2881223 h 6856718"/>
              <a:gd name="connsiteX2" fmla="*/ 11007305 w 12188952"/>
              <a:gd name="connsiteY2" fmla="*/ 3933646 h 6856718"/>
              <a:gd name="connsiteX3" fmla="*/ 12059728 w 12188952"/>
              <a:gd name="connsiteY3" fmla="*/ 2881223 h 6856718"/>
              <a:gd name="connsiteX4" fmla="*/ 11007305 w 12188952"/>
              <a:gd name="connsiteY4" fmla="*/ 1828800 h 6856718"/>
              <a:gd name="connsiteX5" fmla="*/ 0 w 12188952"/>
              <a:gd name="connsiteY5" fmla="*/ 0 h 6856718"/>
              <a:gd name="connsiteX6" fmla="*/ 12188952 w 12188952"/>
              <a:gd name="connsiteY6" fmla="*/ 0 h 6856718"/>
              <a:gd name="connsiteX7" fmla="*/ 12188952 w 12188952"/>
              <a:gd name="connsiteY7" fmla="*/ 6856718 h 6856718"/>
              <a:gd name="connsiteX8" fmla="*/ 0 w 12188952"/>
              <a:gd name="connsiteY8" fmla="*/ 6856718 h 685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952" h="6856718">
                <a:moveTo>
                  <a:pt x="11007305" y="1828800"/>
                </a:moveTo>
                <a:cubicBezTo>
                  <a:pt x="10426068" y="1828800"/>
                  <a:pt x="9954882" y="2299986"/>
                  <a:pt x="9954882" y="2881223"/>
                </a:cubicBezTo>
                <a:cubicBezTo>
                  <a:pt x="9954882" y="3462460"/>
                  <a:pt x="10426068" y="3933646"/>
                  <a:pt x="11007305" y="3933646"/>
                </a:cubicBezTo>
                <a:cubicBezTo>
                  <a:pt x="11588542" y="3933646"/>
                  <a:pt x="12059728" y="3462460"/>
                  <a:pt x="12059728" y="2881223"/>
                </a:cubicBezTo>
                <a:cubicBezTo>
                  <a:pt x="12059728" y="2299986"/>
                  <a:pt x="11588542" y="1828800"/>
                  <a:pt x="11007305" y="1828800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6718"/>
                </a:lnTo>
                <a:lnTo>
                  <a:pt x="0" y="6856718"/>
                </a:lnTo>
                <a:close/>
              </a:path>
            </a:pathLst>
          </a:cu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Babaiasl, Mahdieh</dc:creator>
  <cp:lastModifiedBy>Babaiasl, Mahdieh</cp:lastModifiedBy>
  <cp:revision>4</cp:revision>
  <dcterms:created xsi:type="dcterms:W3CDTF">2020-07-09T21:14:08Z</dcterms:created>
  <dcterms:modified xsi:type="dcterms:W3CDTF">2020-07-09T21:42:52Z</dcterms:modified>
</cp:coreProperties>
</file>